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3F4FD-4879-4963-B30B-DAAC19C960ED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0E1F7-57F2-4D17-AD70-05CB46037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6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0E1F7-57F2-4D17-AD70-05CB46037A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4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0E1F7-57F2-4D17-AD70-05CB46037A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6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0E1F7-57F2-4D17-AD70-05CB46037A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7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27.png"/><Relationship Id="rId18" Type="http://schemas.openxmlformats.org/officeDocument/2006/relationships/image" Target="../media/image105.png"/><Relationship Id="rId3" Type="http://schemas.openxmlformats.org/officeDocument/2006/relationships/audio" Target="../media/media10.m4a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4.png"/><Relationship Id="rId2" Type="http://schemas.microsoft.com/office/2007/relationships/media" Target="../media/media10.m4a"/><Relationship Id="rId16" Type="http://schemas.openxmlformats.org/officeDocument/2006/relationships/image" Target="../media/image103.png"/><Relationship Id="rId1" Type="http://schemas.openxmlformats.org/officeDocument/2006/relationships/tags" Target="../tags/tag8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02.png"/><Relationship Id="rId10" Type="http://schemas.openxmlformats.org/officeDocument/2006/relationships/image" Target="../media/image98.png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10.png"/><Relationship Id="rId3" Type="http://schemas.openxmlformats.org/officeDocument/2006/relationships/audio" Target="../media/media11.m4a"/><Relationship Id="rId7" Type="http://schemas.openxmlformats.org/officeDocument/2006/relationships/image" Target="../media/image107.png"/><Relationship Id="rId12" Type="http://schemas.openxmlformats.org/officeDocument/2006/relationships/image" Target="../media/image109.png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06.png"/><Relationship Id="rId11" Type="http://schemas.openxmlformats.org/officeDocument/2006/relationships/image" Target="../media/image27.png"/><Relationship Id="rId5" Type="http://schemas.openxmlformats.org/officeDocument/2006/relationships/image" Target="../media/image94.png"/><Relationship Id="rId15" Type="http://schemas.openxmlformats.org/officeDocument/2006/relationships/image" Target="../media/image6.png"/><Relationship Id="rId10" Type="http://schemas.openxmlformats.org/officeDocument/2006/relationships/image" Target="../media/image10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08.png"/><Relationship Id="rId1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18" Type="http://schemas.openxmlformats.org/officeDocument/2006/relationships/image" Target="../media/image6.png"/><Relationship Id="rId3" Type="http://schemas.openxmlformats.org/officeDocument/2006/relationships/audio" Target="../media/media12.m4a"/><Relationship Id="rId7" Type="http://schemas.openxmlformats.org/officeDocument/2006/relationships/image" Target="../media/image113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microsoft.com/office/2007/relationships/media" Target="../media/media12.m4a"/><Relationship Id="rId16" Type="http://schemas.openxmlformats.org/officeDocument/2006/relationships/image" Target="../media/image120.png"/><Relationship Id="rId1" Type="http://schemas.openxmlformats.org/officeDocument/2006/relationships/tags" Target="../tags/tag10.xml"/><Relationship Id="rId6" Type="http://schemas.openxmlformats.org/officeDocument/2006/relationships/image" Target="../media/image112.png"/><Relationship Id="rId11" Type="http://schemas.openxmlformats.org/officeDocument/2006/relationships/image" Target="../media/image27.png"/><Relationship Id="rId5" Type="http://schemas.openxmlformats.org/officeDocument/2006/relationships/image" Target="../media/image94.png"/><Relationship Id="rId15" Type="http://schemas.openxmlformats.org/officeDocument/2006/relationships/image" Target="../media/image119.png"/><Relationship Id="rId10" Type="http://schemas.openxmlformats.org/officeDocument/2006/relationships/image" Target="../media/image10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5.png"/><Relationship Id="rId1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18" Type="http://schemas.openxmlformats.org/officeDocument/2006/relationships/image" Target="../media/image6.png"/><Relationship Id="rId3" Type="http://schemas.openxmlformats.org/officeDocument/2006/relationships/audio" Target="../media/media13.m4a"/><Relationship Id="rId7" Type="http://schemas.openxmlformats.org/officeDocument/2006/relationships/image" Target="../media/image123.png"/><Relationship Id="rId12" Type="http://schemas.openxmlformats.org/officeDocument/2006/relationships/image" Target="../media/image126.png"/><Relationship Id="rId17" Type="http://schemas.openxmlformats.org/officeDocument/2006/relationships/image" Target="../media/image105.png"/><Relationship Id="rId2" Type="http://schemas.microsoft.com/office/2007/relationships/media" Target="../media/media13.m4a"/><Relationship Id="rId16" Type="http://schemas.openxmlformats.org/officeDocument/2006/relationships/image" Target="../media/image130.png"/><Relationship Id="rId1" Type="http://schemas.openxmlformats.org/officeDocument/2006/relationships/tags" Target="../tags/tag11.xml"/><Relationship Id="rId6" Type="http://schemas.openxmlformats.org/officeDocument/2006/relationships/image" Target="../media/image122.png"/><Relationship Id="rId11" Type="http://schemas.openxmlformats.org/officeDocument/2006/relationships/image" Target="../media/image27.png"/><Relationship Id="rId5" Type="http://schemas.openxmlformats.org/officeDocument/2006/relationships/image" Target="../media/image94.png"/><Relationship Id="rId15" Type="http://schemas.openxmlformats.org/officeDocument/2006/relationships/image" Target="../media/image129.png"/><Relationship Id="rId10" Type="http://schemas.openxmlformats.org/officeDocument/2006/relationships/image" Target="../media/image10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25.png"/><Relationship Id="rId14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05.png"/><Relationship Id="rId3" Type="http://schemas.openxmlformats.org/officeDocument/2006/relationships/audio" Target="../media/media14.m4a"/><Relationship Id="rId7" Type="http://schemas.openxmlformats.org/officeDocument/2006/relationships/image" Target="../media/image132.png"/><Relationship Id="rId12" Type="http://schemas.openxmlformats.org/officeDocument/2006/relationships/image" Target="../media/image133.png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openxmlformats.org/officeDocument/2006/relationships/image" Target="../media/image131.png"/><Relationship Id="rId11" Type="http://schemas.openxmlformats.org/officeDocument/2006/relationships/image" Target="../media/image27.png"/><Relationship Id="rId5" Type="http://schemas.openxmlformats.org/officeDocument/2006/relationships/image" Target="../media/image94.png"/><Relationship Id="rId10" Type="http://schemas.openxmlformats.org/officeDocument/2006/relationships/image" Target="../media/image10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25.png"/><Relationship Id="rId1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6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audio" Target="../media/media15.m4a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microsoft.com/office/2007/relationships/media" Target="../media/media15.m4a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5" Type="http://schemas.openxmlformats.org/officeDocument/2006/relationships/image" Target="../media/image41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7.png"/><Relationship Id="rId1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35.png"/><Relationship Id="rId7" Type="http://schemas.openxmlformats.org/officeDocument/2006/relationships/image" Target="../media/image150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5.png"/><Relationship Id="rId2" Type="http://schemas.openxmlformats.org/officeDocument/2006/relationships/audio" Target="../media/media16.m4a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29" Type="http://schemas.openxmlformats.org/officeDocument/2006/relationships/image" Target="../media/image169.png"/><Relationship Id="rId1" Type="http://schemas.microsoft.com/office/2007/relationships/media" Target="../media/media16.m4a"/><Relationship Id="rId6" Type="http://schemas.openxmlformats.org/officeDocument/2006/relationships/image" Target="../media/image149.png"/><Relationship Id="rId11" Type="http://schemas.openxmlformats.org/officeDocument/2006/relationships/image" Target="../media/image152.png"/><Relationship Id="rId24" Type="http://schemas.openxmlformats.org/officeDocument/2006/relationships/image" Target="../media/image164.png"/><Relationship Id="rId5" Type="http://schemas.openxmlformats.org/officeDocument/2006/relationships/image" Target="../media/image148.png"/><Relationship Id="rId15" Type="http://schemas.openxmlformats.org/officeDocument/2006/relationships/image" Target="../media/image156.pn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41.png"/><Relationship Id="rId9" Type="http://schemas.openxmlformats.org/officeDocument/2006/relationships/image" Target="../media/image27.png"/><Relationship Id="rId14" Type="http://schemas.openxmlformats.org/officeDocument/2006/relationships/image" Target="../media/image155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Relationship Id="rId30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94.png"/><Relationship Id="rId11" Type="http://schemas.openxmlformats.org/officeDocument/2006/relationships/image" Target="../media/image175.png"/><Relationship Id="rId5" Type="http://schemas.openxmlformats.org/officeDocument/2006/relationships/image" Target="../media/image27.png"/><Relationship Id="rId10" Type="http://schemas.openxmlformats.org/officeDocument/2006/relationships/image" Target="../media/image174.png"/><Relationship Id="rId4" Type="http://schemas.openxmlformats.org/officeDocument/2006/relationships/image" Target="../media/image170.png"/><Relationship Id="rId9" Type="http://schemas.openxmlformats.org/officeDocument/2006/relationships/image" Target="../media/image173.png"/><Relationship Id="rId1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94.png"/><Relationship Id="rId11" Type="http://schemas.openxmlformats.org/officeDocument/2006/relationships/image" Target="../media/image183.png"/><Relationship Id="rId5" Type="http://schemas.openxmlformats.org/officeDocument/2006/relationships/image" Target="../media/image27.png"/><Relationship Id="rId15" Type="http://schemas.openxmlformats.org/officeDocument/2006/relationships/image" Target="../media/image6.png"/><Relationship Id="rId10" Type="http://schemas.openxmlformats.org/officeDocument/2006/relationships/image" Target="../media/image182.png"/><Relationship Id="rId4" Type="http://schemas.openxmlformats.org/officeDocument/2006/relationships/image" Target="../media/image178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0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audio" Target="../media/media2.m4a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microsoft.com/office/2007/relationships/media" Target="../media/media2.m4a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6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6.png"/><Relationship Id="rId2" Type="http://schemas.openxmlformats.org/officeDocument/2006/relationships/audio" Target="../media/media3.m4a"/><Relationship Id="rId16" Type="http://schemas.openxmlformats.org/officeDocument/2006/relationships/image" Target="../media/image40.png"/><Relationship Id="rId1" Type="http://schemas.microsoft.com/office/2007/relationships/media" Target="../media/media3.m4a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audio" Target="../media/media4.m4a"/><Relationship Id="rId21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microsoft.com/office/2007/relationships/media" Target="../media/media4.m4a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" Type="http://schemas.openxmlformats.org/officeDocument/2006/relationships/audio" Target="../media/media5.m4a"/><Relationship Id="rId21" Type="http://schemas.openxmlformats.org/officeDocument/2006/relationships/image" Target="../media/image7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microsoft.com/office/2007/relationships/media" Target="../media/media5.m4a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tags" Target="../tags/tag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0.png"/><Relationship Id="rId14" Type="http://schemas.openxmlformats.org/officeDocument/2006/relationships/image" Target="../media/image27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audio" Target="../media/media6.m4a"/><Relationship Id="rId7" Type="http://schemas.openxmlformats.org/officeDocument/2006/relationships/image" Target="../media/image27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72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audio" Target="../media/media7.m4a"/><Relationship Id="rId7" Type="http://schemas.openxmlformats.org/officeDocument/2006/relationships/image" Target="../media/image27.png"/><Relationship Id="rId12" Type="http://schemas.openxmlformats.org/officeDocument/2006/relationships/image" Target="../media/image81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8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6.png"/><Relationship Id="rId3" Type="http://schemas.openxmlformats.org/officeDocument/2006/relationships/audio" Target="../media/media8.m4a"/><Relationship Id="rId7" Type="http://schemas.openxmlformats.org/officeDocument/2006/relationships/image" Target="../media/image27.png"/><Relationship Id="rId12" Type="http://schemas.openxmlformats.org/officeDocument/2006/relationships/image" Target="../media/image87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76.png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0" Type="http://schemas.openxmlformats.org/officeDocument/2006/relationships/image" Target="../media/image8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92.png"/><Relationship Id="rId3" Type="http://schemas.openxmlformats.org/officeDocument/2006/relationships/audio" Target="../media/media9.m4a"/><Relationship Id="rId7" Type="http://schemas.openxmlformats.org/officeDocument/2006/relationships/image" Target="../media/image76.png"/><Relationship Id="rId12" Type="http://schemas.openxmlformats.org/officeDocument/2006/relationships/image" Target="../media/image91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88.png"/><Relationship Id="rId11" Type="http://schemas.openxmlformats.org/officeDocument/2006/relationships/image" Target="../media/image90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6.png"/><Relationship Id="rId10" Type="http://schemas.openxmlformats.org/officeDocument/2006/relationships/image" Target="../media/image8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7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23810"/>
            <a:chOff x="0" y="0"/>
            <a:chExt cx="18285714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6706" y="5473622"/>
            <a:ext cx="5769798" cy="7150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7239" y="8783315"/>
            <a:ext cx="3139769" cy="9333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71173" y="3526788"/>
            <a:ext cx="7011619" cy="2438034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665503E-32C1-49DB-A865-548ACB70F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5"/>
    </mc:Choice>
    <mc:Fallback xmlns="">
      <p:transition spd="slow" advTm="13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786565" cy="10783223"/>
            <a:chOff x="0" y="0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1349" y="3143236"/>
            <a:ext cx="2062798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7515" y="5301134"/>
            <a:ext cx="2969291" cy="9557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19715" y="6743039"/>
            <a:ext cx="2062798" cy="5841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5946" y="1685714"/>
            <a:ext cx="3634281" cy="7398027"/>
            <a:chOff x="5565946" y="1685714"/>
            <a:chExt cx="3634281" cy="73980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65946" y="1685714"/>
              <a:ext cx="3634281" cy="739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5946" y="1696367"/>
            <a:ext cx="3630578" cy="7390489"/>
            <a:chOff x="5565946" y="1696367"/>
            <a:chExt cx="3630578" cy="73904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65946" y="1696367"/>
              <a:ext cx="3630578" cy="7390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512" y="1662326"/>
            <a:ext cx="3674533" cy="7479965"/>
            <a:chOff x="9714512" y="1662326"/>
            <a:chExt cx="3674533" cy="74799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14512" y="1662326"/>
              <a:ext cx="3674533" cy="74799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8092" y="1667332"/>
            <a:ext cx="3672074" cy="7474959"/>
            <a:chOff x="13808092" y="1667332"/>
            <a:chExt cx="3672074" cy="74749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08092" y="1667332"/>
              <a:ext cx="3672074" cy="7474959"/>
            </a:xfrm>
            <a:prstGeom prst="rect">
              <a:avLst/>
            </a:prstGeom>
          </p:spPr>
        </p:pic>
      </p:grpSp>
      <p:pic>
        <p:nvPicPr>
          <p:cNvPr id="24" name="Object 9">
            <a:extLst>
              <a:ext uri="{FF2B5EF4-FFF2-40B4-BE49-F238E27FC236}">
                <a16:creationId xmlns:a16="http://schemas.microsoft.com/office/drawing/2014/main" id="{F1FC80FB-36E8-4288-9E9B-00D68CBDE91C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7515" y="7223382"/>
            <a:ext cx="2969291" cy="668364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181F032-E911-4FE3-A1C0-7A811A74A9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57"/>
    </mc:Choice>
    <mc:Fallback>
      <p:transition spd="slow" advTm="95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786565" cy="10783223"/>
            <a:chOff x="0" y="0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9525" y="3143239"/>
            <a:ext cx="2434617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7515" y="5301134"/>
            <a:ext cx="2969291" cy="9176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94517" y="1550324"/>
            <a:ext cx="3595959" cy="7320019"/>
            <a:chOff x="5594517" y="1550324"/>
            <a:chExt cx="3595959" cy="7320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94517" y="1550324"/>
              <a:ext cx="3595959" cy="7320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0476" y="1543523"/>
            <a:ext cx="3599300" cy="7326820"/>
            <a:chOff x="9790476" y="1543523"/>
            <a:chExt cx="3599300" cy="73268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0476" y="1543523"/>
              <a:ext cx="3599300" cy="7326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4538" y="1553046"/>
            <a:ext cx="3594622" cy="7317296"/>
            <a:chOff x="13894538" y="1553046"/>
            <a:chExt cx="3594622" cy="73172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94538" y="1553046"/>
              <a:ext cx="3594622" cy="7317296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487BF33-324E-43C4-B99A-3E1137EEEE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73"/>
    </mc:Choice>
    <mc:Fallback>
      <p:transition spd="slow" advTm="26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786565" cy="10783223"/>
            <a:chOff x="0" y="0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9525" y="3143239"/>
            <a:ext cx="2434617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7515" y="5301134"/>
            <a:ext cx="2969291" cy="12051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7811" y="6876039"/>
            <a:ext cx="2062798" cy="5841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5610" y="7356372"/>
            <a:ext cx="2969291" cy="917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5000" y="1560004"/>
            <a:ext cx="3594622" cy="7317296"/>
            <a:chOff x="9931996" y="1553046"/>
            <a:chExt cx="3594622" cy="73172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1996" y="1553046"/>
              <a:ext cx="3594622" cy="7317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68978" y="1553046"/>
            <a:ext cx="3594622" cy="7317296"/>
            <a:chOff x="5699279" y="1553046"/>
            <a:chExt cx="3594622" cy="73172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9279" y="1553046"/>
              <a:ext cx="3594622" cy="7317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07570" y="1553046"/>
            <a:ext cx="3594622" cy="7317296"/>
            <a:chOff x="14107570" y="1553046"/>
            <a:chExt cx="3594622" cy="73172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07570" y="1553046"/>
              <a:ext cx="3594622" cy="7317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07570" y="1561589"/>
            <a:ext cx="3594622" cy="7317296"/>
            <a:chOff x="14107570" y="1550876"/>
            <a:chExt cx="3594622" cy="73172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07570" y="1550876"/>
              <a:ext cx="3594622" cy="7317296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11886E5-4C43-4788-9E56-D548AC5D9A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17"/>
    </mc:Choice>
    <mc:Fallback>
      <p:transition spd="slow" advTm="35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8571"/>
            <a:ext cx="4786565" cy="10783223"/>
            <a:chOff x="0" y="-28571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28571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9525" y="3143239"/>
            <a:ext cx="2434617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420" y="5303039"/>
            <a:ext cx="106664" cy="5882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7811" y="6676039"/>
            <a:ext cx="2062798" cy="5841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001" y="7242086"/>
            <a:ext cx="3474901" cy="917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88803" y="1588942"/>
            <a:ext cx="3586815" cy="7301405"/>
            <a:chOff x="9888803" y="1550433"/>
            <a:chExt cx="3586815" cy="7301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88803" y="1550433"/>
              <a:ext cx="3586815" cy="7301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8604" y="1553046"/>
            <a:ext cx="3586815" cy="7301405"/>
            <a:chOff x="13958604" y="1553046"/>
            <a:chExt cx="3586815" cy="7301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58604" y="1553046"/>
              <a:ext cx="3586815" cy="73014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9652" y="1629651"/>
            <a:ext cx="3546538" cy="7219416"/>
            <a:chOff x="5729652" y="1591142"/>
            <a:chExt cx="3546538" cy="72194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9652" y="1591142"/>
              <a:ext cx="3546538" cy="7219416"/>
            </a:xfrm>
            <a:prstGeom prst="rect">
              <a:avLst/>
            </a:prstGeom>
          </p:spPr>
        </p:pic>
      </p:grpSp>
      <p:pic>
        <p:nvPicPr>
          <p:cNvPr id="20" name="Object 12">
            <a:extLst>
              <a:ext uri="{FF2B5EF4-FFF2-40B4-BE49-F238E27FC236}">
                <a16:creationId xmlns:a16="http://schemas.microsoft.com/office/drawing/2014/main" id="{C9693B4F-1E3F-48D7-96D9-CFFC00A1B50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8182" y="5377153"/>
            <a:ext cx="2969291" cy="668364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99C186F8-FF27-4542-BD3E-DCBFC82FDF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39"/>
    </mc:Choice>
    <mc:Fallback>
      <p:transition spd="slow" advTm="3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8571"/>
            <a:ext cx="4786565" cy="10783223"/>
            <a:chOff x="0" y="-28571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28571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9525" y="3143239"/>
            <a:ext cx="2434617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420" y="5303039"/>
            <a:ext cx="106664" cy="5882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90476" y="1692951"/>
            <a:ext cx="3605863" cy="7340179"/>
            <a:chOff x="9390476" y="1692951"/>
            <a:chExt cx="3605863" cy="7340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90476" y="1692951"/>
              <a:ext cx="3605863" cy="7340179"/>
            </a:xfrm>
            <a:prstGeom prst="rect">
              <a:avLst/>
            </a:prstGeom>
          </p:spPr>
        </p:pic>
      </p:grpSp>
      <p:pic>
        <p:nvPicPr>
          <p:cNvPr id="14" name="Object 10">
            <a:extLst>
              <a:ext uri="{FF2B5EF4-FFF2-40B4-BE49-F238E27FC236}">
                <a16:creationId xmlns:a16="http://schemas.microsoft.com/office/drawing/2014/main" id="{B18A4B0A-73A8-4A01-AFEA-AA969E7CBA0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8182" y="5377153"/>
            <a:ext cx="2969291" cy="668364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856663C-805B-4382-B5CA-D8BA953912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7"/>
    </mc:Choice>
    <mc:Fallback>
      <p:transition spd="slow" advTm="2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0258" y="4029925"/>
            <a:ext cx="4580228" cy="4571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01537" y="3172414"/>
            <a:ext cx="3018567" cy="3350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1431" y="1034964"/>
            <a:ext cx="4760871" cy="12190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5020" y="4853639"/>
            <a:ext cx="5858825" cy="7542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2639" y="5604115"/>
            <a:ext cx="137139" cy="4457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93115" y="5689829"/>
            <a:ext cx="5361923" cy="457131"/>
          </a:xfrm>
          <a:prstGeom prst="rect">
            <a:avLst/>
          </a:prstGeom>
        </p:spPr>
      </p:pic>
      <p:pic>
        <p:nvPicPr>
          <p:cNvPr id="24" name="Object 6">
            <a:extLst>
              <a:ext uri="{FF2B5EF4-FFF2-40B4-BE49-F238E27FC236}">
                <a16:creationId xmlns:a16="http://schemas.microsoft.com/office/drawing/2014/main" id="{1C5D713C-7F60-4762-9599-C28353E0250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23927" y="4127046"/>
            <a:ext cx="3327593" cy="4373304"/>
          </a:xfrm>
          <a:prstGeom prst="rect">
            <a:avLst/>
          </a:prstGeom>
        </p:spPr>
      </p:pic>
      <p:pic>
        <p:nvPicPr>
          <p:cNvPr id="25" name="Object 7">
            <a:extLst>
              <a:ext uri="{FF2B5EF4-FFF2-40B4-BE49-F238E27FC236}">
                <a16:creationId xmlns:a16="http://schemas.microsoft.com/office/drawing/2014/main" id="{DC0F318F-D166-48CA-959B-76DDCA4D5946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30010" y="5782877"/>
            <a:ext cx="288894" cy="357321"/>
          </a:xfrm>
          <a:prstGeom prst="rect">
            <a:avLst/>
          </a:prstGeom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3F89B53F-88F9-4E05-8566-3CDB95356DED}"/>
              </a:ext>
            </a:extLst>
          </p:cNvPr>
          <p:cNvGrpSpPr/>
          <p:nvPr/>
        </p:nvGrpSpPr>
        <p:grpSpPr>
          <a:xfrm>
            <a:off x="3553328" y="4557597"/>
            <a:ext cx="389900" cy="70182"/>
            <a:chOff x="3553328" y="4557597"/>
            <a:chExt cx="389900" cy="70182"/>
          </a:xfrm>
        </p:grpSpPr>
        <p:pic>
          <p:nvPicPr>
            <p:cNvPr id="27" name="Object 9">
              <a:extLst>
                <a:ext uri="{FF2B5EF4-FFF2-40B4-BE49-F238E27FC236}">
                  <a16:creationId xmlns:a16="http://schemas.microsoft.com/office/drawing/2014/main" id="{B35E469B-8CE7-4803-800B-104E1872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3553328" y="4557597"/>
              <a:ext cx="389900" cy="70182"/>
            </a:xfrm>
            <a:prstGeom prst="rect">
              <a:avLst/>
            </a:prstGeom>
          </p:spPr>
        </p:pic>
      </p:grpSp>
      <p:pic>
        <p:nvPicPr>
          <p:cNvPr id="28" name="Object 11">
            <a:extLst>
              <a:ext uri="{FF2B5EF4-FFF2-40B4-BE49-F238E27FC236}">
                <a16:creationId xmlns:a16="http://schemas.microsoft.com/office/drawing/2014/main" id="{64AC9A79-29C4-495F-9FDE-0FC050567DB8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4763" y="3123068"/>
            <a:ext cx="6765317" cy="457131"/>
          </a:xfrm>
          <a:prstGeom prst="rect">
            <a:avLst/>
          </a:prstGeom>
        </p:spPr>
      </p:pic>
      <p:pic>
        <p:nvPicPr>
          <p:cNvPr id="29" name="Object 12">
            <a:extLst>
              <a:ext uri="{FF2B5EF4-FFF2-40B4-BE49-F238E27FC236}">
                <a16:creationId xmlns:a16="http://schemas.microsoft.com/office/drawing/2014/main" id="{90873711-0B21-4EB9-9FA7-612599EF26A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50810" y="4092430"/>
            <a:ext cx="600299" cy="357321"/>
          </a:xfrm>
          <a:prstGeom prst="rect">
            <a:avLst/>
          </a:prstGeom>
        </p:spPr>
      </p:pic>
      <p:pic>
        <p:nvPicPr>
          <p:cNvPr id="30" name="Object 13">
            <a:extLst>
              <a:ext uri="{FF2B5EF4-FFF2-40B4-BE49-F238E27FC236}">
                <a16:creationId xmlns:a16="http://schemas.microsoft.com/office/drawing/2014/main" id="{C43855C4-F7AC-41AC-8240-033B92ACE3F3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38765" y="6032365"/>
            <a:ext cx="639864" cy="357167"/>
          </a:xfrm>
          <a:prstGeom prst="rect">
            <a:avLst/>
          </a:prstGeom>
        </p:spPr>
      </p:pic>
      <p:pic>
        <p:nvPicPr>
          <p:cNvPr id="31" name="Object 14">
            <a:extLst>
              <a:ext uri="{FF2B5EF4-FFF2-40B4-BE49-F238E27FC236}">
                <a16:creationId xmlns:a16="http://schemas.microsoft.com/office/drawing/2014/main" id="{C040B4D6-1FF4-4D3D-B48B-57D3EEF4B8AD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29355" y="4866051"/>
            <a:ext cx="538072" cy="357167"/>
          </a:xfrm>
          <a:prstGeom prst="rect">
            <a:avLst/>
          </a:prstGeom>
        </p:spPr>
      </p:pic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08D82D0C-8732-4C6F-9B6B-29615EB92A29}"/>
              </a:ext>
            </a:extLst>
          </p:cNvPr>
          <p:cNvGrpSpPr/>
          <p:nvPr/>
        </p:nvGrpSpPr>
        <p:grpSpPr>
          <a:xfrm>
            <a:off x="5165555" y="5597687"/>
            <a:ext cx="1217776" cy="421551"/>
            <a:chOff x="5165555" y="5597687"/>
            <a:chExt cx="1217776" cy="421551"/>
          </a:xfrm>
        </p:grpSpPr>
        <p:pic>
          <p:nvPicPr>
            <p:cNvPr id="33" name="Object 16">
              <a:extLst>
                <a:ext uri="{FF2B5EF4-FFF2-40B4-BE49-F238E27FC236}">
                  <a16:creationId xmlns:a16="http://schemas.microsoft.com/office/drawing/2014/main" id="{083F6DDD-2BE5-46EF-A758-00625A074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65555" y="5597687"/>
              <a:ext cx="1217776" cy="421551"/>
            </a:xfrm>
            <a:prstGeom prst="rect">
              <a:avLst/>
            </a:prstGeom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83BBF43-D80E-403D-83EF-EEE6CA377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85"/>
    </mc:Choice>
    <mc:Fallback>
      <p:transition spd="slow" advTm="4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184905"/>
            <a:ext cx="18342857" cy="1598318"/>
            <a:chOff x="-9524" y="9184905"/>
            <a:chExt cx="18342857" cy="159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8571" y="4019468"/>
            <a:ext cx="4430476" cy="4373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28657" y="6440066"/>
            <a:ext cx="3174266" cy="549372"/>
            <a:chOff x="3328657" y="6440066"/>
            <a:chExt cx="3174266" cy="5493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328657" y="6440066"/>
              <a:ext cx="3174266" cy="5493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7144" y="3123068"/>
            <a:ext cx="3403801" cy="457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1431" y="1034964"/>
            <a:ext cx="4760871" cy="12190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8091" y="8376101"/>
            <a:ext cx="376511" cy="3492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51424" y="8374195"/>
            <a:ext cx="376511" cy="3492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87614" y="8372291"/>
            <a:ext cx="376511" cy="3492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95233" y="8370386"/>
            <a:ext cx="376511" cy="3492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31424" y="8368481"/>
            <a:ext cx="376511" cy="3492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0562" y="6910543"/>
            <a:ext cx="2248552" cy="549372"/>
            <a:chOff x="2970562" y="6910543"/>
            <a:chExt cx="2248552" cy="5493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970562" y="6910543"/>
              <a:ext cx="2248552" cy="5493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3334" y="6901343"/>
            <a:ext cx="190929" cy="3047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19524" y="7747058"/>
            <a:ext cx="202814" cy="304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65239" y="7468962"/>
            <a:ext cx="193519" cy="3047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10953" y="5771820"/>
            <a:ext cx="190167" cy="3047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80477" y="4817534"/>
            <a:ext cx="274584" cy="3047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01537" y="3172414"/>
            <a:ext cx="3018567" cy="3350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62382" y="3130687"/>
            <a:ext cx="4465488" cy="4571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04544" y="3777448"/>
            <a:ext cx="5641688" cy="7542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02639" y="4489829"/>
            <a:ext cx="6256301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10258" y="4897448"/>
            <a:ext cx="4302064" cy="457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260477" y="5614496"/>
            <a:ext cx="4963990" cy="4571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02639" y="6261258"/>
            <a:ext cx="3740249" cy="457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800734" y="6697448"/>
            <a:ext cx="6484409" cy="7542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808353" y="7419353"/>
            <a:ext cx="6423839" cy="754267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C96EF32-D9B4-4DA1-AD06-3BD6DA43F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92"/>
    </mc:Choice>
    <mc:Fallback>
      <p:transition spd="slow" advTm="34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431" y="1034964"/>
            <a:ext cx="3036572" cy="12190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99150" y="-38095"/>
            <a:ext cx="4786565" cy="10783223"/>
            <a:chOff x="13499150" y="-38095"/>
            <a:chExt cx="4786565" cy="10783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99150" y="-38095"/>
              <a:ext cx="4786565" cy="10783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5287" y="6405735"/>
            <a:ext cx="8154717" cy="1109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5287" y="7901468"/>
            <a:ext cx="7955433" cy="11098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9049" y="2272763"/>
            <a:ext cx="1364664" cy="5587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3382" y="3766229"/>
            <a:ext cx="7723578" cy="7961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92906" y="2794306"/>
            <a:ext cx="7952779" cy="7961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1001" y="4735753"/>
            <a:ext cx="7953985" cy="482528"/>
          </a:xfrm>
          <a:prstGeom prst="rect">
            <a:avLst/>
          </a:prstGeom>
        </p:spPr>
      </p:pic>
      <p:pic>
        <p:nvPicPr>
          <p:cNvPr id="19" name="Object 6">
            <a:extLst>
              <a:ext uri="{FF2B5EF4-FFF2-40B4-BE49-F238E27FC236}">
                <a16:creationId xmlns:a16="http://schemas.microsoft.com/office/drawing/2014/main" id="{E7D9A150-8861-4D6E-ADF7-49E21F7CE0D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0953" y="5798477"/>
            <a:ext cx="2239334" cy="558716"/>
          </a:xfrm>
          <a:prstGeom prst="rect">
            <a:avLst/>
          </a:prstGeom>
        </p:spPr>
      </p:pic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CF023916-9175-4B94-8B22-E38184A8B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35"/>
    </mc:Choice>
    <mc:Fallback>
      <p:transition spd="slow" advTm="63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431" y="1034964"/>
            <a:ext cx="1596303" cy="12190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99150" y="-38095"/>
            <a:ext cx="4786565" cy="10783223"/>
            <a:chOff x="13499150" y="-38095"/>
            <a:chExt cx="4786565" cy="10783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99150" y="-38095"/>
              <a:ext cx="4786565" cy="10783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6668" y="3899430"/>
            <a:ext cx="966579" cy="5587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87" y="5516572"/>
            <a:ext cx="966579" cy="5587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1906" y="7190858"/>
            <a:ext cx="966579" cy="5587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134" y="2819629"/>
            <a:ext cx="5091631" cy="4825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134" y="4480687"/>
            <a:ext cx="5047239" cy="4825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5182" y="6131420"/>
            <a:ext cx="5324210" cy="4825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6134" y="7842649"/>
            <a:ext cx="3695920" cy="482528"/>
          </a:xfrm>
          <a:prstGeom prst="rect">
            <a:avLst/>
          </a:prstGeom>
        </p:spPr>
      </p:pic>
      <p:pic>
        <p:nvPicPr>
          <p:cNvPr id="15" name="Object 6">
            <a:extLst>
              <a:ext uri="{FF2B5EF4-FFF2-40B4-BE49-F238E27FC236}">
                <a16:creationId xmlns:a16="http://schemas.microsoft.com/office/drawing/2014/main" id="{2871EC05-26D3-496E-BBFA-6DC227F7E6FF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9049" y="2272763"/>
            <a:ext cx="1575859" cy="55871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453CDCA-E385-4091-A7EF-ECFB8FF92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2"/>
    </mc:Choice>
    <mc:Fallback>
      <p:transition spd="slow" advTm="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5" y="-20592"/>
            <a:ext cx="18285714" cy="10306306"/>
            <a:chOff x="-6435" y="-20592"/>
            <a:chExt cx="18285714" cy="10306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35" y="-20592"/>
              <a:ext cx="18285714" cy="103063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8271" y="3464515"/>
            <a:ext cx="10188524" cy="3949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3316" y="5218682"/>
            <a:ext cx="11013850" cy="1831726"/>
            <a:chOff x="4423316" y="5218682"/>
            <a:chExt cx="11013850" cy="18317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3316" y="5218682"/>
              <a:ext cx="11013850" cy="1831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9822" y="5523948"/>
            <a:ext cx="1977373" cy="1977373"/>
            <a:chOff x="3189822" y="5523948"/>
            <a:chExt cx="1977373" cy="19773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9822" y="5523948"/>
              <a:ext cx="1977373" cy="1977373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85BF60A-4F3B-474E-852C-644D1EFCF2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8"/>
    </mc:Choice>
    <mc:Fallback>
      <p:transition spd="slow" advTm="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11252" y="6009409"/>
            <a:ext cx="38095" cy="1238095"/>
            <a:chOff x="3311252" y="6009409"/>
            <a:chExt cx="38095" cy="1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1252" y="6009409"/>
              <a:ext cx="38095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6088" y="6004144"/>
            <a:ext cx="38095" cy="1238095"/>
            <a:chOff x="7196088" y="6004144"/>
            <a:chExt cx="38095" cy="1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6088" y="600414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0444" y="5955224"/>
            <a:ext cx="38095" cy="1238095"/>
            <a:chOff x="11080444" y="5955224"/>
            <a:chExt cx="38095" cy="12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80444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47111" y="5955224"/>
            <a:ext cx="38095" cy="1238095"/>
            <a:chOff x="14947111" y="5955224"/>
            <a:chExt cx="38095" cy="1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47111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93842" y="3474067"/>
            <a:ext cx="2672915" cy="2672915"/>
            <a:chOff x="1993842" y="3474067"/>
            <a:chExt cx="2672915" cy="26729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3842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4699" y="3724924"/>
            <a:ext cx="2171203" cy="2171203"/>
            <a:chOff x="2244699" y="3724924"/>
            <a:chExt cx="2171203" cy="21712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4699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83155" y="4394706"/>
            <a:ext cx="1263129" cy="9357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78678" y="3474067"/>
            <a:ext cx="2672915" cy="2672915"/>
            <a:chOff x="5878678" y="3474067"/>
            <a:chExt cx="2672915" cy="26729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8678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29535" y="3724924"/>
            <a:ext cx="2171203" cy="2171203"/>
            <a:chOff x="6129535" y="3724924"/>
            <a:chExt cx="2171203" cy="21712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9535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8944" y="4394706"/>
            <a:ext cx="1486624" cy="9357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63034" y="3474067"/>
            <a:ext cx="2672915" cy="2672915"/>
            <a:chOff x="9763034" y="3474067"/>
            <a:chExt cx="2672915" cy="26729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63034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13890" y="3724924"/>
            <a:ext cx="2171203" cy="2171203"/>
            <a:chOff x="10013890" y="3724924"/>
            <a:chExt cx="2171203" cy="21712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3890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53906" y="4394706"/>
            <a:ext cx="1439684" cy="9357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29701" y="3445515"/>
            <a:ext cx="2672915" cy="2672915"/>
            <a:chOff x="13629701" y="3445515"/>
            <a:chExt cx="2672915" cy="26729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29701" y="3445515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80557" y="3696371"/>
            <a:ext cx="2171203" cy="2171203"/>
            <a:chOff x="13880557" y="3696371"/>
            <a:chExt cx="2171203" cy="21712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80557" y="3696371"/>
              <a:ext cx="2171203" cy="217120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20572" y="4394706"/>
            <a:ext cx="1640079" cy="9357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953843" y="7605772"/>
            <a:ext cx="14186702" cy="1323546"/>
            <a:chOff x="1953843" y="7605772"/>
            <a:chExt cx="14186702" cy="132354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3843" y="7605773"/>
              <a:ext cx="1972215" cy="533320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5267" y="8286239"/>
              <a:ext cx="2245218" cy="64307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38677" y="7605772"/>
              <a:ext cx="2008348" cy="53498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50110" y="8376398"/>
              <a:ext cx="2264265" cy="38094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23049" y="7605773"/>
              <a:ext cx="2348206" cy="53332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34477" y="8244016"/>
              <a:ext cx="2513783" cy="64284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89702" y="7622654"/>
              <a:ext cx="2097546" cy="53332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01144" y="8391858"/>
              <a:ext cx="2539401" cy="38237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1431" y="1006393"/>
            <a:ext cx="4789518" cy="121901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994388" y="4688426"/>
            <a:ext cx="578997" cy="244199"/>
            <a:chOff x="4994388" y="4688426"/>
            <a:chExt cx="578997" cy="2441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9438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71429" y="4657949"/>
            <a:ext cx="578997" cy="244199"/>
            <a:chOff x="8971429" y="4657949"/>
            <a:chExt cx="578997" cy="2441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71429" y="4657949"/>
              <a:ext cx="578997" cy="244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15028" y="4688426"/>
            <a:ext cx="578997" cy="244199"/>
            <a:chOff x="12815028" y="4688426"/>
            <a:chExt cx="578997" cy="24419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1502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4D1C0F3-F6D9-49BC-B517-CB6BB0BE9F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57"/>
    </mc:Choice>
    <mc:Fallback xmlns="">
      <p:transition spd="slow" advTm="33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0010" y="6001399"/>
            <a:ext cx="15382094" cy="135682"/>
            <a:chOff x="1600010" y="6001399"/>
            <a:chExt cx="15382094" cy="1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00010" y="6001399"/>
              <a:ext cx="15382094" cy="135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1592036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4992" y="3903101"/>
            <a:ext cx="3077333" cy="4226481"/>
            <a:chOff x="2934992" y="3903101"/>
            <a:chExt cx="3077333" cy="42264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4992" y="3903101"/>
              <a:ext cx="1749709" cy="5841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2134" y="4416345"/>
              <a:ext cx="3060191" cy="85651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1191" y="7237515"/>
              <a:ext cx="2852374" cy="8920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62712" y="3909268"/>
            <a:ext cx="3098425" cy="5841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59853" y="4466435"/>
            <a:ext cx="4368603" cy="8920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2287" y="6716763"/>
            <a:ext cx="1285630" cy="5841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69048" y="7273924"/>
            <a:ext cx="3877948" cy="8920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39724" y="4157516"/>
            <a:ext cx="3307751" cy="7156770"/>
            <a:chOff x="7239724" y="4157516"/>
            <a:chExt cx="3307751" cy="7156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9724" y="4157516"/>
              <a:ext cx="3307751" cy="7156770"/>
            </a:xfrm>
            <a:prstGeom prst="rect">
              <a:avLst/>
            </a:prstGeom>
          </p:spPr>
        </p:pic>
      </p:grpSp>
      <p:pic>
        <p:nvPicPr>
          <p:cNvPr id="20" name="Object 12">
            <a:extLst>
              <a:ext uri="{FF2B5EF4-FFF2-40B4-BE49-F238E27FC236}">
                <a16:creationId xmlns:a16="http://schemas.microsoft.com/office/drawing/2014/main" id="{CA766944-32D9-408A-8B13-20ECBAB2F746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54049" y="6720782"/>
            <a:ext cx="2702396" cy="58411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E15F33B-3F5B-45B5-89E4-C00E98933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74"/>
    </mc:Choice>
    <mc:Fallback xmlns="">
      <p:transition spd="slow" advTm="36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4791956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400" y="2680934"/>
            <a:ext cx="9677036" cy="5123429"/>
            <a:chOff x="857143" y="3207067"/>
            <a:chExt cx="9677036" cy="5123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7155" y="4997707"/>
              <a:ext cx="508146" cy="38968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5155" y="4435764"/>
              <a:ext cx="508146" cy="38968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3687" y="3172782"/>
              <a:ext cx="3557168" cy="45713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8680" y="3181938"/>
              <a:ext cx="3149150" cy="33505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4537" y="4212760"/>
              <a:ext cx="5804123" cy="411773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167" y="4411081"/>
              <a:ext cx="3268555" cy="319741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80679" y="5539536"/>
              <a:ext cx="508146" cy="3896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84393" y="6104031"/>
              <a:ext cx="508146" cy="38968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94774" y="6660650"/>
              <a:ext cx="508146" cy="3896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168656" y="4390004"/>
              <a:ext cx="5465719" cy="397595"/>
              <a:chOff x="4168656" y="4390004"/>
              <a:chExt cx="5465719" cy="3975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68656" y="4390004"/>
                <a:ext cx="5465719" cy="3975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176275" y="4969052"/>
              <a:ext cx="4197154" cy="397595"/>
              <a:chOff x="4176275" y="4969052"/>
              <a:chExt cx="4197154" cy="3975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176275" y="4969052"/>
                <a:ext cx="4197154" cy="397595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33409" y="4861257"/>
            <a:ext cx="7649791" cy="13279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16000" y="4471574"/>
            <a:ext cx="1752600" cy="1134979"/>
            <a:chOff x="13874460" y="4990476"/>
            <a:chExt cx="1514111" cy="8404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74460" y="4990476"/>
              <a:ext cx="1514111" cy="840475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90737F5-5862-47A3-856D-6E24B802AF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11"/>
    </mc:Choice>
    <mc:Fallback xmlns="">
      <p:transition spd="slow" advTm="42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0952" y="3320093"/>
            <a:ext cx="11525427" cy="5616632"/>
            <a:chOff x="1580952" y="3320093"/>
            <a:chExt cx="11525427" cy="56166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80952" y="3320093"/>
              <a:ext cx="5614985" cy="2678270"/>
              <a:chOff x="1580952" y="3320093"/>
              <a:chExt cx="5614985" cy="267827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80952" y="3320093"/>
                <a:ext cx="5614985" cy="267827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80952" y="6258455"/>
              <a:ext cx="5614985" cy="2678270"/>
              <a:chOff x="1580952" y="6258455"/>
              <a:chExt cx="5614985" cy="267827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80952" y="6258455"/>
                <a:ext cx="5614985" cy="267827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91395" y="3320093"/>
              <a:ext cx="5614985" cy="2678270"/>
              <a:chOff x="7491395" y="3320093"/>
              <a:chExt cx="5614985" cy="267827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91395" y="3320093"/>
                <a:ext cx="5614985" cy="267827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91395" y="6258455"/>
              <a:ext cx="5614985" cy="2678270"/>
              <a:chOff x="7491395" y="6258455"/>
              <a:chExt cx="5614985" cy="26782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91395" y="6258455"/>
                <a:ext cx="5614985" cy="2678270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7480" y="3786026"/>
            <a:ext cx="1180566" cy="6246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5812" y="4344695"/>
            <a:ext cx="3029169" cy="9159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23241" y="3826760"/>
            <a:ext cx="1474770" cy="6246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1573" y="4385434"/>
            <a:ext cx="3378966" cy="953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5812" y="7289472"/>
            <a:ext cx="3156731" cy="14896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23241" y="6771526"/>
            <a:ext cx="1115603" cy="6246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1573" y="7330210"/>
            <a:ext cx="3062057" cy="12028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1431" y="1066710"/>
            <a:ext cx="6348641" cy="12190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52460" y="3748606"/>
            <a:ext cx="780004" cy="637977"/>
            <a:chOff x="8152460" y="3748606"/>
            <a:chExt cx="780004" cy="6379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52460" y="3748606"/>
              <a:ext cx="780004" cy="6379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212" y="6875640"/>
            <a:ext cx="836840" cy="342332"/>
            <a:chOff x="8120212" y="6875640"/>
            <a:chExt cx="836840" cy="3423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0212" y="6875640"/>
              <a:ext cx="836840" cy="3423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43469" y="3753563"/>
            <a:ext cx="684130" cy="688962"/>
            <a:chOff x="2443469" y="3753563"/>
            <a:chExt cx="684130" cy="6889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43469" y="3753563"/>
              <a:ext cx="684130" cy="6889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9247" y="4832179"/>
            <a:ext cx="22020" cy="10185"/>
            <a:chOff x="7989247" y="4832179"/>
            <a:chExt cx="22020" cy="101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89247" y="4832179"/>
              <a:ext cx="22020" cy="101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96984" y="6519339"/>
            <a:ext cx="1038208" cy="1038208"/>
            <a:chOff x="2296984" y="6519339"/>
            <a:chExt cx="1038208" cy="10382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96984" y="6519339"/>
              <a:ext cx="1038208" cy="103820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57295" y="6783473"/>
            <a:ext cx="1685898" cy="6246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97628" y="3832874"/>
            <a:ext cx="4487836" cy="4225983"/>
            <a:chOff x="13497628" y="3832874"/>
            <a:chExt cx="4487836" cy="422598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97628" y="3832874"/>
              <a:ext cx="4487836" cy="4225983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7B062F1-0BCE-44C7-9B49-05B63ECF37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42"/>
    </mc:Choice>
    <mc:Fallback xmlns="">
      <p:transition spd="slow" advTm="50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1873020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5243" y="3467100"/>
            <a:ext cx="7923657" cy="5461168"/>
            <a:chOff x="2304762" y="3644732"/>
            <a:chExt cx="6838095" cy="43932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4762" y="3644732"/>
              <a:ext cx="6838095" cy="4393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1400" y="2095500"/>
            <a:ext cx="4103027" cy="7779982"/>
            <a:chOff x="11593308" y="2316518"/>
            <a:chExt cx="3711119" cy="75544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93308" y="2316518"/>
              <a:ext cx="3711119" cy="75544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EAD057-EF00-47B7-AD42-A815276B1358}"/>
              </a:ext>
            </a:extLst>
          </p:cNvPr>
          <p:cNvSpPr txBox="1"/>
          <p:nvPr/>
        </p:nvSpPr>
        <p:spPr>
          <a:xfrm>
            <a:off x="8610600" y="2609046"/>
            <a:ext cx="1212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DBCFB0</a:t>
            </a:r>
            <a:endParaRPr lang="ko-KR" altLang="en-US" sz="25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CACD83-A64B-48EC-A491-79E95B071626}"/>
              </a:ext>
            </a:extLst>
          </p:cNvPr>
          <p:cNvCxnSpPr/>
          <p:nvPr/>
        </p:nvCxnSpPr>
        <p:spPr>
          <a:xfrm flipH="1">
            <a:off x="9888687" y="2857500"/>
            <a:ext cx="1219200" cy="0"/>
          </a:xfrm>
          <a:prstGeom prst="straightConnector1">
            <a:avLst/>
          </a:prstGeom>
          <a:ln w="127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083C77-6182-44AD-BA73-EB182C42C480}"/>
              </a:ext>
            </a:extLst>
          </p:cNvPr>
          <p:cNvCxnSpPr/>
          <p:nvPr/>
        </p:nvCxnSpPr>
        <p:spPr>
          <a:xfrm>
            <a:off x="11107887" y="2857500"/>
            <a:ext cx="474513" cy="4745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6A1DCB-C68B-4F0A-87B6-42FDF75344AA}"/>
              </a:ext>
            </a:extLst>
          </p:cNvPr>
          <p:cNvCxnSpPr>
            <a:cxnSpLocks/>
          </p:cNvCxnSpPr>
          <p:nvPr/>
        </p:nvCxnSpPr>
        <p:spPr>
          <a:xfrm rot="8443788" flipH="1">
            <a:off x="15310635" y="8394979"/>
            <a:ext cx="888822" cy="0"/>
          </a:xfrm>
          <a:prstGeom prst="straightConnector1">
            <a:avLst/>
          </a:prstGeom>
          <a:ln w="127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036EB1-26E3-4F96-8152-2DEFB8D2D702}"/>
              </a:ext>
            </a:extLst>
          </p:cNvPr>
          <p:cNvCxnSpPr>
            <a:cxnSpLocks/>
          </p:cNvCxnSpPr>
          <p:nvPr/>
        </p:nvCxnSpPr>
        <p:spPr>
          <a:xfrm rot="8443788">
            <a:off x="14923053" y="8496750"/>
            <a:ext cx="423891" cy="3536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1C03BD-6AC9-4036-901A-26109794CFBB}"/>
              </a:ext>
            </a:extLst>
          </p:cNvPr>
          <p:cNvSpPr txBox="1"/>
          <p:nvPr/>
        </p:nvSpPr>
        <p:spPr>
          <a:xfrm>
            <a:off x="16230600" y="7866846"/>
            <a:ext cx="11689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90B494</a:t>
            </a:r>
            <a:endParaRPr lang="ko-KR" altLang="en-US" sz="25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483D108-2037-4936-A3C1-224B173C7CF3}"/>
              </a:ext>
            </a:extLst>
          </p:cNvPr>
          <p:cNvCxnSpPr/>
          <p:nvPr/>
        </p:nvCxnSpPr>
        <p:spPr>
          <a:xfrm>
            <a:off x="14630400" y="5985491"/>
            <a:ext cx="1468696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237193-2DA0-42B0-B0CA-F33C089C82E1}"/>
              </a:ext>
            </a:extLst>
          </p:cNvPr>
          <p:cNvSpPr txBox="1"/>
          <p:nvPr/>
        </p:nvSpPr>
        <p:spPr>
          <a:xfrm>
            <a:off x="16161148" y="5765904"/>
            <a:ext cx="12205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BFC8AD</a:t>
            </a:r>
            <a:endParaRPr lang="ko-KR" altLang="en-US" sz="25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2ED49E-17B6-4557-BEF7-FAD1160B0B86}"/>
              </a:ext>
            </a:extLst>
          </p:cNvPr>
          <p:cNvCxnSpPr/>
          <p:nvPr/>
        </p:nvCxnSpPr>
        <p:spPr>
          <a:xfrm>
            <a:off x="13716000" y="3619500"/>
            <a:ext cx="914400" cy="30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D16C321-A2C3-44F2-912A-2CE9B21AD8C9}"/>
              </a:ext>
            </a:extLst>
          </p:cNvPr>
          <p:cNvCxnSpPr/>
          <p:nvPr/>
        </p:nvCxnSpPr>
        <p:spPr>
          <a:xfrm>
            <a:off x="14630400" y="3924300"/>
            <a:ext cx="1219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DE62538-6326-4045-AF05-E632C0BEA577}"/>
              </a:ext>
            </a:extLst>
          </p:cNvPr>
          <p:cNvSpPr txBox="1"/>
          <p:nvPr/>
        </p:nvSpPr>
        <p:spPr>
          <a:xfrm>
            <a:off x="15886336" y="3672115"/>
            <a:ext cx="11560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545775</a:t>
            </a:r>
            <a:endParaRPr lang="ko-KR" altLang="en-US" sz="2500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FD9609F-8BEF-4E76-97ED-325CDC2069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8"/>
    </mc:Choice>
    <mc:Fallback xmlns="">
      <p:transition spd="slow" advTm="20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29" grpId="0"/>
      <p:bldP spid="32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36809"/>
            <a:ext cx="18285714" cy="8248906"/>
            <a:chOff x="0" y="2036809"/>
            <a:chExt cx="18285714" cy="8248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36809"/>
              <a:ext cx="18285714" cy="82489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1938237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2185" y="1351265"/>
            <a:ext cx="4274291" cy="6988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599" y="4302143"/>
            <a:ext cx="3590074" cy="3420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2857" y="2348581"/>
            <a:ext cx="2415824" cy="4892809"/>
            <a:chOff x="8742857" y="2348581"/>
            <a:chExt cx="2415824" cy="4892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2857" y="2348581"/>
              <a:ext cx="2415824" cy="4892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31898" y="3853228"/>
            <a:ext cx="2653567" cy="5381882"/>
            <a:chOff x="9831898" y="3853228"/>
            <a:chExt cx="2653567" cy="53818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1898" y="3853228"/>
              <a:ext cx="2653567" cy="53818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7846" y="2348581"/>
            <a:ext cx="2984580" cy="6053233"/>
            <a:chOff x="11837846" y="2348581"/>
            <a:chExt cx="2984580" cy="6053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7846" y="2348581"/>
              <a:ext cx="2984580" cy="6053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44422" y="3853228"/>
            <a:ext cx="2927636" cy="5929390"/>
            <a:chOff x="13844422" y="3853228"/>
            <a:chExt cx="2927636" cy="59293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44422" y="3853228"/>
              <a:ext cx="2927636" cy="5929390"/>
            </a:xfrm>
            <a:prstGeom prst="rect">
              <a:avLst/>
            </a:prstGeom>
          </p:spPr>
        </p:pic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835B2AD-6A2D-4B14-82B0-F31A75A111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29"/>
    </mc:Choice>
    <mc:Fallback xmlns="">
      <p:transition spd="slow" advTm="26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90476"/>
            <a:ext cx="18285714" cy="3036809"/>
            <a:chOff x="-9524" y="-990476"/>
            <a:chExt cx="18285714" cy="3036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90476"/>
              <a:ext cx="18285714" cy="30368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1938237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2185" y="1351265"/>
            <a:ext cx="4274291" cy="698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14286" y="2521227"/>
            <a:ext cx="3627774" cy="7384782"/>
            <a:chOff x="9314286" y="2521227"/>
            <a:chExt cx="3627774" cy="73847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4286" y="2521227"/>
              <a:ext cx="3627774" cy="7384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69419" y="2521227"/>
            <a:ext cx="3623771" cy="7376633"/>
            <a:chOff x="13669419" y="2521227"/>
            <a:chExt cx="3623771" cy="73766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69419" y="2521227"/>
              <a:ext cx="3623771" cy="7376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954" y="2521227"/>
            <a:ext cx="3627774" cy="7384782"/>
            <a:chOff x="4930954" y="2521227"/>
            <a:chExt cx="3627774" cy="7384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30954" y="2521227"/>
              <a:ext cx="3627774" cy="73847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5035" y="2521227"/>
            <a:ext cx="3627774" cy="7384782"/>
            <a:chOff x="675035" y="2521227"/>
            <a:chExt cx="3627774" cy="73847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035" y="2521227"/>
              <a:ext cx="3627774" cy="7384782"/>
            </a:xfrm>
            <a:prstGeom prst="rect">
              <a:avLst/>
            </a:prstGeom>
          </p:spPr>
        </p:pic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D13F63F-B883-4771-9D38-64F791603C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2"/>
    </mc:Choice>
    <mc:Fallback xmlns="">
      <p:transition spd="slow" advTm="41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4" y="-66630"/>
            <a:ext cx="18285714" cy="2046332"/>
            <a:chOff x="3304" y="-66630"/>
            <a:chExt cx="18285714" cy="2046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4" y="-66630"/>
              <a:ext cx="18285714" cy="20463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431" y="1034964"/>
            <a:ext cx="1938237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62185" y="1351265"/>
            <a:ext cx="4274291" cy="698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31007" y="5302983"/>
            <a:ext cx="1559469" cy="1336891"/>
            <a:chOff x="11931007" y="5302983"/>
            <a:chExt cx="1559469" cy="1336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1007" y="5302983"/>
              <a:ext cx="1559469" cy="1336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5908" y="2237111"/>
            <a:ext cx="3340984" cy="6800985"/>
            <a:chOff x="865908" y="2237111"/>
            <a:chExt cx="3340984" cy="68009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5908" y="2237111"/>
              <a:ext cx="3340984" cy="6800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0573" y="2866667"/>
            <a:ext cx="3463164" cy="7049699"/>
            <a:chOff x="2310573" y="2866667"/>
            <a:chExt cx="3463164" cy="7049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0573" y="2866667"/>
              <a:ext cx="3463164" cy="7049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8285" y="2866667"/>
            <a:ext cx="3463164" cy="7049699"/>
            <a:chOff x="8048285" y="2866667"/>
            <a:chExt cx="3463164" cy="7049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8285" y="2866667"/>
              <a:ext cx="3463164" cy="70496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95238" y="2866667"/>
            <a:ext cx="3463164" cy="7049699"/>
            <a:chOff x="13795238" y="2866667"/>
            <a:chExt cx="3463164" cy="70496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95238" y="2866667"/>
              <a:ext cx="3463164" cy="7049699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F0EA79D-1FA1-4399-A8D6-5105AE67A1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0"/>
    </mc:Choice>
    <mc:Fallback xmlns="">
      <p:transition spd="slow" advTm="29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7|7.4|6.5|5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2.5|17|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1.3|15.4|9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0.4|0.4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0.9|1.8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2|4.1|6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|12.4|5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5|5.1|9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0.9|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7</Words>
  <Application>Microsoft Office PowerPoint</Application>
  <PresentationFormat>사용자 지정</PresentationFormat>
  <Paragraphs>7</Paragraphs>
  <Slides>19</Slides>
  <Notes>3</Notes>
  <HiddenSlides>0</HiddenSlides>
  <MMClips>19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예진</cp:lastModifiedBy>
  <cp:revision>11</cp:revision>
  <dcterms:created xsi:type="dcterms:W3CDTF">2021-11-26T14:52:52Z</dcterms:created>
  <dcterms:modified xsi:type="dcterms:W3CDTF">2021-11-29T17:27:04Z</dcterms:modified>
</cp:coreProperties>
</file>